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73" r:id="rId4"/>
    <p:sldId id="289" r:id="rId5"/>
    <p:sldId id="282" r:id="rId6"/>
    <p:sldId id="290" r:id="rId7"/>
    <p:sldId id="291" r:id="rId8"/>
    <p:sldId id="293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346B03-8A0E-4C91-8995-0F8AA062E034}" v="391" dt="2023-01-17T03:12:58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67346B03-8A0E-4C91-8995-0F8AA062E034}"/>
    <pc:docChg chg="undo custSel addSld delSld modSld">
      <pc:chgData name="Michael Kuniega" userId="999f7fd1-0dc3-4cba-81fd-6a42a8d75a98" providerId="ADAL" clId="{67346B03-8A0E-4C91-8995-0F8AA062E034}" dt="2023-01-17T04:03:42.375" v="2647" actId="47"/>
      <pc:docMkLst>
        <pc:docMk/>
      </pc:docMkLst>
      <pc:sldChg chg="modSp mod">
        <pc:chgData name="Michael Kuniega" userId="999f7fd1-0dc3-4cba-81fd-6a42a8d75a98" providerId="ADAL" clId="{67346B03-8A0E-4C91-8995-0F8AA062E034}" dt="2023-01-17T01:37:24.670" v="14" actId="20577"/>
        <pc:sldMkLst>
          <pc:docMk/>
          <pc:sldMk cId="622578097" sldId="257"/>
        </pc:sldMkLst>
        <pc:spChg chg="mod">
          <ac:chgData name="Michael Kuniega" userId="999f7fd1-0dc3-4cba-81fd-6a42a8d75a98" providerId="ADAL" clId="{67346B03-8A0E-4C91-8995-0F8AA062E034}" dt="2023-01-17T01:37:24.670" v="14" actId="20577"/>
          <ac:spMkLst>
            <pc:docMk/>
            <pc:sldMk cId="622578097" sldId="257"/>
            <ac:spMk id="4" creationId="{582BCDDF-831B-E125-2B39-D345DBBF73B6}"/>
          </ac:spMkLst>
        </pc:spChg>
      </pc:sldChg>
      <pc:sldChg chg="addSp modSp mod">
        <pc:chgData name="Michael Kuniega" userId="999f7fd1-0dc3-4cba-81fd-6a42a8d75a98" providerId="ADAL" clId="{67346B03-8A0E-4C91-8995-0F8AA062E034}" dt="2023-01-17T02:45:57.683" v="1065" actId="122"/>
        <pc:sldMkLst>
          <pc:docMk/>
          <pc:sldMk cId="3265181344" sldId="270"/>
        </pc:sldMkLst>
        <pc:spChg chg="add mod">
          <ac:chgData name="Michael Kuniega" userId="999f7fd1-0dc3-4cba-81fd-6a42a8d75a98" providerId="ADAL" clId="{67346B03-8A0E-4C91-8995-0F8AA062E034}" dt="2023-01-17T02:45:51.322" v="1064" actId="404"/>
          <ac:spMkLst>
            <pc:docMk/>
            <pc:sldMk cId="3265181344" sldId="270"/>
            <ac:spMk id="2" creationId="{B48A1FAA-F426-5289-F920-6E1E5BC8969A}"/>
          </ac:spMkLst>
        </pc:spChg>
        <pc:spChg chg="mod">
          <ac:chgData name="Michael Kuniega" userId="999f7fd1-0dc3-4cba-81fd-6a42a8d75a98" providerId="ADAL" clId="{67346B03-8A0E-4C91-8995-0F8AA062E034}" dt="2023-01-17T02:45:57.683" v="1065" actId="122"/>
          <ac:spMkLst>
            <pc:docMk/>
            <pc:sldMk cId="3265181344" sldId="270"/>
            <ac:spMk id="7" creationId="{3BC09974-9CD5-A1D2-7805-7C1EB46DE2DA}"/>
          </ac:spMkLst>
        </pc:spChg>
      </pc:sldChg>
      <pc:sldChg chg="del">
        <pc:chgData name="Michael Kuniega" userId="999f7fd1-0dc3-4cba-81fd-6a42a8d75a98" providerId="ADAL" clId="{67346B03-8A0E-4C91-8995-0F8AA062E034}" dt="2023-01-17T02:46:09.030" v="1066" actId="47"/>
        <pc:sldMkLst>
          <pc:docMk/>
          <pc:sldMk cId="3429987569" sldId="272"/>
        </pc:sldMkLst>
      </pc:sldChg>
      <pc:sldChg chg="modSp mod">
        <pc:chgData name="Michael Kuniega" userId="999f7fd1-0dc3-4cba-81fd-6a42a8d75a98" providerId="ADAL" clId="{67346B03-8A0E-4C91-8995-0F8AA062E034}" dt="2023-01-17T02:37:56.651" v="550" actId="1076"/>
        <pc:sldMkLst>
          <pc:docMk/>
          <pc:sldMk cId="64956003" sldId="273"/>
        </pc:sldMkLst>
        <pc:spChg chg="mod">
          <ac:chgData name="Michael Kuniega" userId="999f7fd1-0dc3-4cba-81fd-6a42a8d75a98" providerId="ADAL" clId="{67346B03-8A0E-4C91-8995-0F8AA062E034}" dt="2023-01-17T02:34:01.682" v="37" actId="20577"/>
          <ac:spMkLst>
            <pc:docMk/>
            <pc:sldMk cId="64956003" sldId="273"/>
            <ac:spMk id="2" creationId="{F1A5880C-3830-AECD-A3F8-B472EDCE6710}"/>
          </ac:spMkLst>
        </pc:spChg>
        <pc:spChg chg="mod">
          <ac:chgData name="Michael Kuniega" userId="999f7fd1-0dc3-4cba-81fd-6a42a8d75a98" providerId="ADAL" clId="{67346B03-8A0E-4C91-8995-0F8AA062E034}" dt="2023-01-17T02:37:56.651" v="550" actId="1076"/>
          <ac:spMkLst>
            <pc:docMk/>
            <pc:sldMk cId="64956003" sldId="273"/>
            <ac:spMk id="3" creationId="{9FC04160-6FEF-A57A-952D-33C6345CD9A5}"/>
          </ac:spMkLst>
        </pc:spChg>
      </pc:sldChg>
      <pc:sldChg chg="modSp mod">
        <pc:chgData name="Michael Kuniega" userId="999f7fd1-0dc3-4cba-81fd-6a42a8d75a98" providerId="ADAL" clId="{67346B03-8A0E-4C91-8995-0F8AA062E034}" dt="2023-01-17T02:49:00.979" v="1421" actId="404"/>
        <pc:sldMkLst>
          <pc:docMk/>
          <pc:sldMk cId="2613639096" sldId="282"/>
        </pc:sldMkLst>
        <pc:spChg chg="mod">
          <ac:chgData name="Michael Kuniega" userId="999f7fd1-0dc3-4cba-81fd-6a42a8d75a98" providerId="ADAL" clId="{67346B03-8A0E-4C91-8995-0F8AA062E034}" dt="2023-01-17T02:49:00.979" v="1421" actId="404"/>
          <ac:spMkLst>
            <pc:docMk/>
            <pc:sldMk cId="2613639096" sldId="282"/>
            <ac:spMk id="7" creationId="{3BC09974-9CD5-A1D2-7805-7C1EB46DE2DA}"/>
          </ac:spMkLst>
        </pc:spChg>
      </pc:sldChg>
      <pc:sldChg chg="del">
        <pc:chgData name="Michael Kuniega" userId="999f7fd1-0dc3-4cba-81fd-6a42a8d75a98" providerId="ADAL" clId="{67346B03-8A0E-4C91-8995-0F8AA062E034}" dt="2023-01-17T02:49:25.080" v="1423" actId="47"/>
        <pc:sldMkLst>
          <pc:docMk/>
          <pc:sldMk cId="1756030370" sldId="283"/>
        </pc:sldMkLst>
      </pc:sldChg>
      <pc:sldChg chg="del">
        <pc:chgData name="Michael Kuniega" userId="999f7fd1-0dc3-4cba-81fd-6a42a8d75a98" providerId="ADAL" clId="{67346B03-8A0E-4C91-8995-0F8AA062E034}" dt="2023-01-17T02:49:25.560" v="1424" actId="47"/>
        <pc:sldMkLst>
          <pc:docMk/>
          <pc:sldMk cId="4147631027" sldId="284"/>
        </pc:sldMkLst>
      </pc:sldChg>
      <pc:sldChg chg="del">
        <pc:chgData name="Michael Kuniega" userId="999f7fd1-0dc3-4cba-81fd-6a42a8d75a98" providerId="ADAL" clId="{67346B03-8A0E-4C91-8995-0F8AA062E034}" dt="2023-01-17T02:49:25.906" v="1425" actId="47"/>
        <pc:sldMkLst>
          <pc:docMk/>
          <pc:sldMk cId="136700750" sldId="285"/>
        </pc:sldMkLst>
      </pc:sldChg>
      <pc:sldChg chg="del">
        <pc:chgData name="Michael Kuniega" userId="999f7fd1-0dc3-4cba-81fd-6a42a8d75a98" providerId="ADAL" clId="{67346B03-8A0E-4C91-8995-0F8AA062E034}" dt="2023-01-17T02:49:26.110" v="1426" actId="47"/>
        <pc:sldMkLst>
          <pc:docMk/>
          <pc:sldMk cId="4223358308" sldId="286"/>
        </pc:sldMkLst>
      </pc:sldChg>
      <pc:sldChg chg="del">
        <pc:chgData name="Michael Kuniega" userId="999f7fd1-0dc3-4cba-81fd-6a42a8d75a98" providerId="ADAL" clId="{67346B03-8A0E-4C91-8995-0F8AA062E034}" dt="2023-01-17T02:49:26.550" v="1427" actId="47"/>
        <pc:sldMkLst>
          <pc:docMk/>
          <pc:sldMk cId="985630358" sldId="287"/>
        </pc:sldMkLst>
      </pc:sldChg>
      <pc:sldChg chg="del">
        <pc:chgData name="Michael Kuniega" userId="999f7fd1-0dc3-4cba-81fd-6a42a8d75a98" providerId="ADAL" clId="{67346B03-8A0E-4C91-8995-0F8AA062E034}" dt="2023-01-17T02:49:27.058" v="1428" actId="47"/>
        <pc:sldMkLst>
          <pc:docMk/>
          <pc:sldMk cId="923605852" sldId="288"/>
        </pc:sldMkLst>
      </pc:sldChg>
      <pc:sldChg chg="modSp add mod">
        <pc:chgData name="Michael Kuniega" userId="999f7fd1-0dc3-4cba-81fd-6a42a8d75a98" providerId="ADAL" clId="{67346B03-8A0E-4C91-8995-0F8AA062E034}" dt="2023-01-17T02:42:09.034" v="845" actId="1076"/>
        <pc:sldMkLst>
          <pc:docMk/>
          <pc:sldMk cId="1771399832" sldId="289"/>
        </pc:sldMkLst>
        <pc:spChg chg="mod">
          <ac:chgData name="Michael Kuniega" userId="999f7fd1-0dc3-4cba-81fd-6a42a8d75a98" providerId="ADAL" clId="{67346B03-8A0E-4C91-8995-0F8AA062E034}" dt="2023-01-17T02:42:09.034" v="845" actId="1076"/>
          <ac:spMkLst>
            <pc:docMk/>
            <pc:sldMk cId="1771399832" sldId="289"/>
            <ac:spMk id="2" creationId="{F1A5880C-3830-AECD-A3F8-B472EDCE6710}"/>
          </ac:spMkLst>
        </pc:spChg>
        <pc:spChg chg="mod">
          <ac:chgData name="Michael Kuniega" userId="999f7fd1-0dc3-4cba-81fd-6a42a8d75a98" providerId="ADAL" clId="{67346B03-8A0E-4C91-8995-0F8AA062E034}" dt="2023-01-17T02:41:54.315" v="843" actId="1076"/>
          <ac:spMkLst>
            <pc:docMk/>
            <pc:sldMk cId="1771399832" sldId="289"/>
            <ac:spMk id="3" creationId="{9FC04160-6FEF-A57A-952D-33C6345CD9A5}"/>
          </ac:spMkLst>
        </pc:spChg>
      </pc:sldChg>
      <pc:sldChg chg="modSp add mod">
        <pc:chgData name="Michael Kuniega" userId="999f7fd1-0dc3-4cba-81fd-6a42a8d75a98" providerId="ADAL" clId="{67346B03-8A0E-4C91-8995-0F8AA062E034}" dt="2023-01-17T02:50:27.825" v="1597" actId="20577"/>
        <pc:sldMkLst>
          <pc:docMk/>
          <pc:sldMk cId="537997614" sldId="290"/>
        </pc:sldMkLst>
        <pc:spChg chg="mod">
          <ac:chgData name="Michael Kuniega" userId="999f7fd1-0dc3-4cba-81fd-6a42a8d75a98" providerId="ADAL" clId="{67346B03-8A0E-4C91-8995-0F8AA062E034}" dt="2023-01-17T02:50:27.825" v="1597" actId="20577"/>
          <ac:spMkLst>
            <pc:docMk/>
            <pc:sldMk cId="537997614" sldId="290"/>
            <ac:spMk id="7" creationId="{3BC09974-9CD5-A1D2-7805-7C1EB46DE2DA}"/>
          </ac:spMkLst>
        </pc:spChg>
      </pc:sldChg>
      <pc:sldChg chg="modSp add mod">
        <pc:chgData name="Michael Kuniega" userId="999f7fd1-0dc3-4cba-81fd-6a42a8d75a98" providerId="ADAL" clId="{67346B03-8A0E-4C91-8995-0F8AA062E034}" dt="2023-01-17T02:53:18.996" v="2068" actId="255"/>
        <pc:sldMkLst>
          <pc:docMk/>
          <pc:sldMk cId="149799192" sldId="291"/>
        </pc:sldMkLst>
        <pc:spChg chg="mod">
          <ac:chgData name="Michael Kuniega" userId="999f7fd1-0dc3-4cba-81fd-6a42a8d75a98" providerId="ADAL" clId="{67346B03-8A0E-4C91-8995-0F8AA062E034}" dt="2023-01-17T02:53:18.996" v="2068" actId="255"/>
          <ac:spMkLst>
            <pc:docMk/>
            <pc:sldMk cId="149799192" sldId="291"/>
            <ac:spMk id="7" creationId="{3BC09974-9CD5-A1D2-7805-7C1EB46DE2DA}"/>
          </ac:spMkLst>
        </pc:spChg>
      </pc:sldChg>
      <pc:sldChg chg="addSp delSp modSp del mod">
        <pc:chgData name="Michael Kuniega" userId="999f7fd1-0dc3-4cba-81fd-6a42a8d75a98" providerId="ADAL" clId="{67346B03-8A0E-4C91-8995-0F8AA062E034}" dt="2023-01-17T04:02:54.630" v="2646" actId="47"/>
        <pc:sldMkLst>
          <pc:docMk/>
          <pc:sldMk cId="2067554797" sldId="292"/>
        </pc:sldMkLst>
        <pc:spChg chg="add mod">
          <ac:chgData name="Michael Kuniega" userId="999f7fd1-0dc3-4cba-81fd-6a42a8d75a98" providerId="ADAL" clId="{67346B03-8A0E-4C91-8995-0F8AA062E034}" dt="2023-01-17T02:55:37.630" v="2078" actId="1076"/>
          <ac:spMkLst>
            <pc:docMk/>
            <pc:sldMk cId="2067554797" sldId="292"/>
            <ac:spMk id="2" creationId="{E6E61DF4-5ABA-A91B-2704-E59A2DE8479A}"/>
          </ac:spMkLst>
        </pc:spChg>
        <pc:spChg chg="mod">
          <ac:chgData name="Michael Kuniega" userId="999f7fd1-0dc3-4cba-81fd-6a42a8d75a98" providerId="ADAL" clId="{67346B03-8A0E-4C91-8995-0F8AA062E034}" dt="2023-01-17T02:58:50.278" v="2234" actId="403"/>
          <ac:spMkLst>
            <pc:docMk/>
            <pc:sldMk cId="2067554797" sldId="292"/>
            <ac:spMk id="7" creationId="{3BC09974-9CD5-A1D2-7805-7C1EB46DE2DA}"/>
          </ac:spMkLst>
        </pc:spChg>
        <pc:grpChg chg="mod">
          <ac:chgData name="Michael Kuniega" userId="999f7fd1-0dc3-4cba-81fd-6a42a8d75a98" providerId="ADAL" clId="{67346B03-8A0E-4C91-8995-0F8AA062E034}" dt="2023-01-17T02:55:53.721" v="2083"/>
          <ac:grpSpMkLst>
            <pc:docMk/>
            <pc:sldMk cId="2067554797" sldId="292"/>
            <ac:grpSpMk id="5" creationId="{F2B50AE1-E5B6-12D0-C9D5-77EDC5A4C182}"/>
          </ac:grpSpMkLst>
        </pc:grpChg>
        <pc:grpChg chg="del mod">
          <ac:chgData name="Michael Kuniega" userId="999f7fd1-0dc3-4cba-81fd-6a42a8d75a98" providerId="ADAL" clId="{67346B03-8A0E-4C91-8995-0F8AA062E034}" dt="2023-01-17T02:57:21.566" v="2157"/>
          <ac:grpSpMkLst>
            <pc:docMk/>
            <pc:sldMk cId="2067554797" sldId="292"/>
            <ac:grpSpMk id="13" creationId="{7AE8C403-04CE-4C70-528B-C65451F49524}"/>
          </ac:grpSpMkLst>
        </pc:grpChg>
        <pc:grpChg chg="del mod">
          <ac:chgData name="Michael Kuniega" userId="999f7fd1-0dc3-4cba-81fd-6a42a8d75a98" providerId="ADAL" clId="{67346B03-8A0E-4C91-8995-0F8AA062E034}" dt="2023-01-17T02:57:29.094" v="2167"/>
          <ac:grpSpMkLst>
            <pc:docMk/>
            <pc:sldMk cId="2067554797" sldId="292"/>
            <ac:grpSpMk id="16" creationId="{8B129483-8F83-2134-D0B5-B5987318BC35}"/>
          </ac:grpSpMkLst>
        </pc:grpChg>
        <pc:grpChg chg="del mod">
          <ac:chgData name="Michael Kuniega" userId="999f7fd1-0dc3-4cba-81fd-6a42a8d75a98" providerId="ADAL" clId="{67346B03-8A0E-4C91-8995-0F8AA062E034}" dt="2023-01-17T02:57:01.546" v="2140"/>
          <ac:grpSpMkLst>
            <pc:docMk/>
            <pc:sldMk cId="2067554797" sldId="292"/>
            <ac:grpSpMk id="23" creationId="{BB9154BE-F2CC-D55B-BA48-FCFD220FEDBB}"/>
          </ac:grpSpMkLst>
        </pc:grpChg>
        <pc:grpChg chg="del mod">
          <ac:chgData name="Michael Kuniega" userId="999f7fd1-0dc3-4cba-81fd-6a42a8d75a98" providerId="ADAL" clId="{67346B03-8A0E-4C91-8995-0F8AA062E034}" dt="2023-01-17T02:56:31.078" v="2111"/>
          <ac:grpSpMkLst>
            <pc:docMk/>
            <pc:sldMk cId="2067554797" sldId="292"/>
            <ac:grpSpMk id="29" creationId="{B199ECD0-A1F4-3A83-18A1-DD797E79ECD4}"/>
          </ac:grpSpMkLst>
        </pc:grpChg>
        <pc:grpChg chg="del mod">
          <ac:chgData name="Michael Kuniega" userId="999f7fd1-0dc3-4cba-81fd-6a42a8d75a98" providerId="ADAL" clId="{67346B03-8A0E-4C91-8995-0F8AA062E034}" dt="2023-01-17T02:57:09.690" v="2144"/>
          <ac:grpSpMkLst>
            <pc:docMk/>
            <pc:sldMk cId="2067554797" sldId="292"/>
            <ac:grpSpMk id="35" creationId="{3969F909-FCC8-D9E2-4D52-5127577573EE}"/>
          </ac:grpSpMkLst>
        </pc:grpChg>
        <pc:grpChg chg="del mod">
          <ac:chgData name="Michael Kuniega" userId="999f7fd1-0dc3-4cba-81fd-6a42a8d75a98" providerId="ADAL" clId="{67346B03-8A0E-4C91-8995-0F8AA062E034}" dt="2023-01-17T02:57:38.111" v="2178"/>
          <ac:grpSpMkLst>
            <pc:docMk/>
            <pc:sldMk cId="2067554797" sldId="292"/>
            <ac:grpSpMk id="43" creationId="{5C984C1A-CD51-DC55-E6F8-77418F914F61}"/>
          </ac:grpSpMkLst>
        </pc:grpChg>
        <pc:grpChg chg="del mod">
          <ac:chgData name="Michael Kuniega" userId="999f7fd1-0dc3-4cba-81fd-6a42a8d75a98" providerId="ADAL" clId="{67346B03-8A0E-4C91-8995-0F8AA062E034}" dt="2023-01-17T02:58:03.585" v="2215"/>
          <ac:grpSpMkLst>
            <pc:docMk/>
            <pc:sldMk cId="2067554797" sldId="292"/>
            <ac:grpSpMk id="57" creationId="{6732437B-7168-14E0-64FC-2993B853DB09}"/>
          </ac:grpSpMkLst>
        </pc:grpChg>
        <pc:grpChg chg="mod">
          <ac:chgData name="Michael Kuniega" userId="999f7fd1-0dc3-4cba-81fd-6a42a8d75a98" providerId="ADAL" clId="{67346B03-8A0E-4C91-8995-0F8AA062E034}" dt="2023-01-17T02:57:19.231" v="2152"/>
          <ac:grpSpMkLst>
            <pc:docMk/>
            <pc:sldMk cId="2067554797" sldId="292"/>
            <ac:grpSpMk id="64" creationId="{C1524C8F-2817-A602-4A11-AAB8AA80269F}"/>
          </ac:grpSpMkLst>
        </pc:grpChg>
        <pc:grpChg chg="mod">
          <ac:chgData name="Michael Kuniega" userId="999f7fd1-0dc3-4cba-81fd-6a42a8d75a98" providerId="ADAL" clId="{67346B03-8A0E-4C91-8995-0F8AA062E034}" dt="2023-01-17T02:57:27.509" v="2165"/>
          <ac:grpSpMkLst>
            <pc:docMk/>
            <pc:sldMk cId="2067554797" sldId="292"/>
            <ac:grpSpMk id="71" creationId="{66FC4BCE-A99C-E193-97CD-DF0E903E2B18}"/>
          </ac:grpSpMkLst>
        </pc:grpChg>
        <pc:grpChg chg="del mod">
          <ac:chgData name="Michael Kuniega" userId="999f7fd1-0dc3-4cba-81fd-6a42a8d75a98" providerId="ADAL" clId="{67346B03-8A0E-4C91-8995-0F8AA062E034}" dt="2023-01-17T02:58:23.774" v="2228"/>
          <ac:grpSpMkLst>
            <pc:docMk/>
            <pc:sldMk cId="2067554797" sldId="292"/>
            <ac:grpSpMk id="75" creationId="{E56AC0B2-D178-6360-DE98-9AAD63C21E35}"/>
          </ac:grpSpMkLst>
        </pc:grpChg>
        <pc:grpChg chg="mod">
          <ac:chgData name="Michael Kuniega" userId="999f7fd1-0dc3-4cba-81fd-6a42a8d75a98" providerId="ADAL" clId="{67346B03-8A0E-4C91-8995-0F8AA062E034}" dt="2023-01-17T02:58:41.125" v="2233" actId="1076"/>
          <ac:grpSpMkLst>
            <pc:docMk/>
            <pc:sldMk cId="2067554797" sldId="292"/>
            <ac:grpSpMk id="83" creationId="{5504CF9C-FCCD-4714-DE24-A5494C0E9493}"/>
          </ac:grpSpMkLst>
        </pc:grpChg>
        <pc:grpChg chg="del mod">
          <ac:chgData name="Michael Kuniega" userId="999f7fd1-0dc3-4cba-81fd-6a42a8d75a98" providerId="ADAL" clId="{67346B03-8A0E-4C91-8995-0F8AA062E034}" dt="2023-01-17T02:58:03.585" v="2215"/>
          <ac:grpSpMkLst>
            <pc:docMk/>
            <pc:sldMk cId="2067554797" sldId="292"/>
            <ac:grpSpMk id="90" creationId="{17DA1637-933B-18D4-9BEF-B7D2A0C692AB}"/>
          </ac:grpSpMkLst>
        </pc:grpChg>
        <pc:grpChg chg="mod">
          <ac:chgData name="Michael Kuniega" userId="999f7fd1-0dc3-4cba-81fd-6a42a8d75a98" providerId="ADAL" clId="{67346B03-8A0E-4C91-8995-0F8AA062E034}" dt="2023-01-17T02:58:04.830" v="2220"/>
          <ac:grpSpMkLst>
            <pc:docMk/>
            <pc:sldMk cId="2067554797" sldId="292"/>
            <ac:grpSpMk id="98" creationId="{5B573586-3051-B928-B4C5-C8FB21B868E1}"/>
          </ac:grpSpMkLst>
        </pc:grpChg>
        <pc:grpChg chg="mod">
          <ac:chgData name="Michael Kuniega" userId="999f7fd1-0dc3-4cba-81fd-6a42a8d75a98" providerId="ADAL" clId="{67346B03-8A0E-4C91-8995-0F8AA062E034}" dt="2023-01-17T02:58:09.320" v="2226"/>
          <ac:grpSpMkLst>
            <pc:docMk/>
            <pc:sldMk cId="2067554797" sldId="292"/>
            <ac:grpSpMk id="104" creationId="{06548612-DBF3-E15A-4EC9-F3B29D1ED7C1}"/>
          </ac:grpSpMkLst>
        </pc:grpChg>
        <pc:grpChg chg="mod">
          <ac:chgData name="Michael Kuniega" userId="999f7fd1-0dc3-4cba-81fd-6a42a8d75a98" providerId="ADAL" clId="{67346B03-8A0E-4C91-8995-0F8AA062E034}" dt="2023-01-17T02:58:30.504" v="2232"/>
          <ac:grpSpMkLst>
            <pc:docMk/>
            <pc:sldMk cId="2067554797" sldId="292"/>
            <ac:grpSpMk id="107" creationId="{222B0DAC-8214-8FE4-999E-8F81F6D11DB5}"/>
          </ac:grpSpMkLst>
        </pc:grpChg>
        <pc:inkChg chg="add del mod">
          <ac:chgData name="Michael Kuniega" userId="999f7fd1-0dc3-4cba-81fd-6a42a8d75a98" providerId="ADAL" clId="{67346B03-8A0E-4C91-8995-0F8AA062E034}" dt="2023-01-17T02:55:56.193" v="2084" actId="9405"/>
          <ac:inkMkLst>
            <pc:docMk/>
            <pc:sldMk cId="2067554797" sldId="292"/>
            <ac:inkMk id="3" creationId="{FCE69014-8A72-C6AE-C198-9D8B46927DB1}"/>
          </ac:inkMkLst>
        </pc:inkChg>
        <pc:inkChg chg="add del mod">
          <ac:chgData name="Michael Kuniega" userId="999f7fd1-0dc3-4cba-81fd-6a42a8d75a98" providerId="ADAL" clId="{67346B03-8A0E-4C91-8995-0F8AA062E034}" dt="2023-01-17T02:55:53.721" v="2083"/>
          <ac:inkMkLst>
            <pc:docMk/>
            <pc:sldMk cId="2067554797" sldId="292"/>
            <ac:inkMk id="4" creationId="{7F01303D-E975-5052-AF99-DC8DD4465D68}"/>
          </ac:inkMkLst>
        </pc:inkChg>
        <pc:inkChg chg="add del mod">
          <ac:chgData name="Michael Kuniega" userId="999f7fd1-0dc3-4cba-81fd-6a42a8d75a98" providerId="ADAL" clId="{67346B03-8A0E-4C91-8995-0F8AA062E034}" dt="2023-01-17T02:57:21.565" v="2155"/>
          <ac:inkMkLst>
            <pc:docMk/>
            <pc:sldMk cId="2067554797" sldId="292"/>
            <ac:inkMk id="6" creationId="{A1F702DB-04BD-9BBC-A87F-026D8CE61842}"/>
          </ac:inkMkLst>
        </pc:inkChg>
        <pc:inkChg chg="add del mod">
          <ac:chgData name="Michael Kuniega" userId="999f7fd1-0dc3-4cba-81fd-6a42a8d75a98" providerId="ADAL" clId="{67346B03-8A0E-4C91-8995-0F8AA062E034}" dt="2023-01-17T02:57:21.564" v="2153"/>
          <ac:inkMkLst>
            <pc:docMk/>
            <pc:sldMk cId="2067554797" sldId="292"/>
            <ac:inkMk id="8" creationId="{A4AA4CD9-EE12-A785-93E1-D7AF9056E713}"/>
          </ac:inkMkLst>
        </pc:inkChg>
        <pc:inkChg chg="add del mod">
          <ac:chgData name="Michael Kuniega" userId="999f7fd1-0dc3-4cba-81fd-6a42a8d75a98" providerId="ADAL" clId="{67346B03-8A0E-4C91-8995-0F8AA062E034}" dt="2023-01-17T02:57:21.566" v="2157"/>
          <ac:inkMkLst>
            <pc:docMk/>
            <pc:sldMk cId="2067554797" sldId="292"/>
            <ac:inkMk id="9" creationId="{B83C9259-938C-37C9-FA9C-FE50F73BEBE8}"/>
          </ac:inkMkLst>
        </pc:inkChg>
        <pc:inkChg chg="add del mod">
          <ac:chgData name="Michael Kuniega" userId="999f7fd1-0dc3-4cba-81fd-6a42a8d75a98" providerId="ADAL" clId="{67346B03-8A0E-4C91-8995-0F8AA062E034}" dt="2023-01-17T02:57:21.566" v="2156"/>
          <ac:inkMkLst>
            <pc:docMk/>
            <pc:sldMk cId="2067554797" sldId="292"/>
            <ac:inkMk id="10" creationId="{C401B99B-B714-86A1-A570-9D320A98BF3D}"/>
          </ac:inkMkLst>
        </pc:inkChg>
        <pc:inkChg chg="add del mod">
          <ac:chgData name="Michael Kuniega" userId="999f7fd1-0dc3-4cba-81fd-6a42a8d75a98" providerId="ADAL" clId="{67346B03-8A0E-4C91-8995-0F8AA062E034}" dt="2023-01-17T02:57:21.565" v="2154"/>
          <ac:inkMkLst>
            <pc:docMk/>
            <pc:sldMk cId="2067554797" sldId="292"/>
            <ac:inkMk id="11" creationId="{2E418DF3-1D07-5B4E-50C5-0B8FCC8C074B}"/>
          </ac:inkMkLst>
        </pc:inkChg>
        <pc:inkChg chg="add del mod">
          <ac:chgData name="Michael Kuniega" userId="999f7fd1-0dc3-4cba-81fd-6a42a8d75a98" providerId="ADAL" clId="{67346B03-8A0E-4C91-8995-0F8AA062E034}" dt="2023-01-17T02:57:21.566" v="2158"/>
          <ac:inkMkLst>
            <pc:docMk/>
            <pc:sldMk cId="2067554797" sldId="292"/>
            <ac:inkMk id="12" creationId="{BB106B32-B6F9-4BC9-DEFB-73775421B524}"/>
          </ac:inkMkLst>
        </pc:inkChg>
        <pc:inkChg chg="add del mod">
          <ac:chgData name="Michael Kuniega" userId="999f7fd1-0dc3-4cba-81fd-6a42a8d75a98" providerId="ADAL" clId="{67346B03-8A0E-4C91-8995-0F8AA062E034}" dt="2023-01-17T02:57:30.236" v="2168"/>
          <ac:inkMkLst>
            <pc:docMk/>
            <pc:sldMk cId="2067554797" sldId="292"/>
            <ac:inkMk id="14" creationId="{F8B02684-3B67-506A-2D9E-445160CA8B05}"/>
          </ac:inkMkLst>
        </pc:inkChg>
        <pc:inkChg chg="add del mod">
          <ac:chgData name="Michael Kuniega" userId="999f7fd1-0dc3-4cba-81fd-6a42a8d75a98" providerId="ADAL" clId="{67346B03-8A0E-4C91-8995-0F8AA062E034}" dt="2023-01-17T02:57:29.094" v="2167"/>
          <ac:inkMkLst>
            <pc:docMk/>
            <pc:sldMk cId="2067554797" sldId="292"/>
            <ac:inkMk id="15" creationId="{2BFD66FE-9CB2-CF60-C6D1-6F540FFB68C9}"/>
          </ac:inkMkLst>
        </pc:inkChg>
        <pc:inkChg chg="add del">
          <ac:chgData name="Michael Kuniega" userId="999f7fd1-0dc3-4cba-81fd-6a42a8d75a98" providerId="ADAL" clId="{67346B03-8A0E-4C91-8995-0F8AA062E034}" dt="2023-01-17T02:57:28.315" v="2166"/>
          <ac:inkMkLst>
            <pc:docMk/>
            <pc:sldMk cId="2067554797" sldId="292"/>
            <ac:inkMk id="17" creationId="{C515342C-E06F-A437-E981-2FA9DB004DBA}"/>
          </ac:inkMkLst>
        </pc:inkChg>
        <pc:inkChg chg="add del mod">
          <ac:chgData name="Michael Kuniega" userId="999f7fd1-0dc3-4cba-81fd-6a42a8d75a98" providerId="ADAL" clId="{67346B03-8A0E-4C91-8995-0F8AA062E034}" dt="2023-01-17T02:58:04.826" v="2216"/>
          <ac:inkMkLst>
            <pc:docMk/>
            <pc:sldMk cId="2067554797" sldId="292"/>
            <ac:inkMk id="18" creationId="{31376477-FAAF-08C0-D59F-D809A389293A}"/>
          </ac:inkMkLst>
        </pc:inkChg>
        <pc:inkChg chg="add del mod">
          <ac:chgData name="Michael Kuniega" userId="999f7fd1-0dc3-4cba-81fd-6a42a8d75a98" providerId="ADAL" clId="{67346B03-8A0E-4C91-8995-0F8AA062E034}" dt="2023-01-17T02:58:04.829" v="2219"/>
          <ac:inkMkLst>
            <pc:docMk/>
            <pc:sldMk cId="2067554797" sldId="292"/>
            <ac:inkMk id="19" creationId="{DBD12288-1C2F-88C2-9D88-678451393587}"/>
          </ac:inkMkLst>
        </pc:inkChg>
        <pc:inkChg chg="add del mod">
          <ac:chgData name="Michael Kuniega" userId="999f7fd1-0dc3-4cba-81fd-6a42a8d75a98" providerId="ADAL" clId="{67346B03-8A0E-4C91-8995-0F8AA062E034}" dt="2023-01-17T02:58:04.830" v="2220"/>
          <ac:inkMkLst>
            <pc:docMk/>
            <pc:sldMk cId="2067554797" sldId="292"/>
            <ac:inkMk id="20" creationId="{4C6BB50E-244A-D6CA-B30A-24DA4AE56B87}"/>
          </ac:inkMkLst>
        </pc:inkChg>
        <pc:inkChg chg="add del mod">
          <ac:chgData name="Michael Kuniega" userId="999f7fd1-0dc3-4cba-81fd-6a42a8d75a98" providerId="ADAL" clId="{67346B03-8A0E-4C91-8995-0F8AA062E034}" dt="2023-01-17T02:58:04.828" v="2218"/>
          <ac:inkMkLst>
            <pc:docMk/>
            <pc:sldMk cId="2067554797" sldId="292"/>
            <ac:inkMk id="21" creationId="{FF49F47F-D848-F95B-AA24-C736676EE968}"/>
          </ac:inkMkLst>
        </pc:inkChg>
        <pc:inkChg chg="add del mod">
          <ac:chgData name="Michael Kuniega" userId="999f7fd1-0dc3-4cba-81fd-6a42a8d75a98" providerId="ADAL" clId="{67346B03-8A0E-4C91-8995-0F8AA062E034}" dt="2023-01-17T02:58:04.827" v="2217"/>
          <ac:inkMkLst>
            <pc:docMk/>
            <pc:sldMk cId="2067554797" sldId="292"/>
            <ac:inkMk id="22" creationId="{DFE80939-EC02-2ADF-A210-AEF43CF38CCB}"/>
          </ac:inkMkLst>
        </pc:inkChg>
        <pc:inkChg chg="add del mod">
          <ac:chgData name="Michael Kuniega" userId="999f7fd1-0dc3-4cba-81fd-6a42a8d75a98" providerId="ADAL" clId="{67346B03-8A0E-4C91-8995-0F8AA062E034}" dt="2023-01-17T02:56:31.077" v="2110"/>
          <ac:inkMkLst>
            <pc:docMk/>
            <pc:sldMk cId="2067554797" sldId="292"/>
            <ac:inkMk id="24" creationId="{53545156-FD46-4D5F-80EC-A4E3933EE217}"/>
          </ac:inkMkLst>
        </pc:inkChg>
        <pc:inkChg chg="add del mod">
          <ac:chgData name="Michael Kuniega" userId="999f7fd1-0dc3-4cba-81fd-6a42a8d75a98" providerId="ADAL" clId="{67346B03-8A0E-4C91-8995-0F8AA062E034}" dt="2023-01-17T02:56:31.076" v="2108"/>
          <ac:inkMkLst>
            <pc:docMk/>
            <pc:sldMk cId="2067554797" sldId="292"/>
            <ac:inkMk id="25" creationId="{8F50F79E-9B76-9F62-CE30-28CE5CEEF8BD}"/>
          </ac:inkMkLst>
        </pc:inkChg>
        <pc:inkChg chg="add del mod">
          <ac:chgData name="Michael Kuniega" userId="999f7fd1-0dc3-4cba-81fd-6a42a8d75a98" providerId="ADAL" clId="{67346B03-8A0E-4C91-8995-0F8AA062E034}" dt="2023-01-17T02:56:31.078" v="2111"/>
          <ac:inkMkLst>
            <pc:docMk/>
            <pc:sldMk cId="2067554797" sldId="292"/>
            <ac:inkMk id="26" creationId="{4CB4EF11-B0B1-0C65-B8F5-01B608BAE9AC}"/>
          </ac:inkMkLst>
        </pc:inkChg>
        <pc:inkChg chg="add del mod">
          <ac:chgData name="Michael Kuniega" userId="999f7fd1-0dc3-4cba-81fd-6a42a8d75a98" providerId="ADAL" clId="{67346B03-8A0E-4C91-8995-0F8AA062E034}" dt="2023-01-17T02:56:31.077" v="2109"/>
          <ac:inkMkLst>
            <pc:docMk/>
            <pc:sldMk cId="2067554797" sldId="292"/>
            <ac:inkMk id="27" creationId="{E7487E2A-44AE-1BE7-2867-199B06205E93}"/>
          </ac:inkMkLst>
        </pc:inkChg>
        <pc:inkChg chg="add del mod">
          <ac:chgData name="Michael Kuniega" userId="999f7fd1-0dc3-4cba-81fd-6a42a8d75a98" providerId="ADAL" clId="{67346B03-8A0E-4C91-8995-0F8AA062E034}" dt="2023-01-17T02:56:31.078" v="2112"/>
          <ac:inkMkLst>
            <pc:docMk/>
            <pc:sldMk cId="2067554797" sldId="292"/>
            <ac:inkMk id="28" creationId="{6AA1B387-A5A8-32E6-F6DC-A93848F74EA4}"/>
          </ac:inkMkLst>
        </pc:inkChg>
        <pc:inkChg chg="add del mod">
          <ac:chgData name="Michael Kuniega" userId="999f7fd1-0dc3-4cba-81fd-6a42a8d75a98" providerId="ADAL" clId="{67346B03-8A0E-4C91-8995-0F8AA062E034}" dt="2023-01-17T02:57:09.690" v="2143"/>
          <ac:inkMkLst>
            <pc:docMk/>
            <pc:sldMk cId="2067554797" sldId="292"/>
            <ac:inkMk id="30" creationId="{50B82682-9915-E4CC-0CEF-F5C175CCF15C}"/>
          </ac:inkMkLst>
        </pc:inkChg>
        <pc:inkChg chg="add del mod">
          <ac:chgData name="Michael Kuniega" userId="999f7fd1-0dc3-4cba-81fd-6a42a8d75a98" providerId="ADAL" clId="{67346B03-8A0E-4C91-8995-0F8AA062E034}" dt="2023-01-17T02:57:09.690" v="2144"/>
          <ac:inkMkLst>
            <pc:docMk/>
            <pc:sldMk cId="2067554797" sldId="292"/>
            <ac:inkMk id="31" creationId="{6FF67913-CC46-BCF7-1053-9468C6E39277}"/>
          </ac:inkMkLst>
        </pc:inkChg>
        <pc:inkChg chg="add del mod">
          <ac:chgData name="Michael Kuniega" userId="999f7fd1-0dc3-4cba-81fd-6a42a8d75a98" providerId="ADAL" clId="{67346B03-8A0E-4C91-8995-0F8AA062E034}" dt="2023-01-17T02:57:12.181" v="2145"/>
          <ac:inkMkLst>
            <pc:docMk/>
            <pc:sldMk cId="2067554797" sldId="292"/>
            <ac:inkMk id="32" creationId="{7766B847-A895-DB81-CCBD-0120789306D8}"/>
          </ac:inkMkLst>
        </pc:inkChg>
        <pc:inkChg chg="add del mod">
          <ac:chgData name="Michael Kuniega" userId="999f7fd1-0dc3-4cba-81fd-6a42a8d75a98" providerId="ADAL" clId="{67346B03-8A0E-4C91-8995-0F8AA062E034}" dt="2023-01-17T02:57:09.340" v="2141"/>
          <ac:inkMkLst>
            <pc:docMk/>
            <pc:sldMk cId="2067554797" sldId="292"/>
            <ac:inkMk id="33" creationId="{F6004A16-3DE9-33C9-605B-4520F5D7DB77}"/>
          </ac:inkMkLst>
        </pc:inkChg>
        <pc:inkChg chg="add del mod">
          <ac:chgData name="Michael Kuniega" userId="999f7fd1-0dc3-4cba-81fd-6a42a8d75a98" providerId="ADAL" clId="{67346B03-8A0E-4C91-8995-0F8AA062E034}" dt="2023-01-17T02:57:09.689" v="2142"/>
          <ac:inkMkLst>
            <pc:docMk/>
            <pc:sldMk cId="2067554797" sldId="292"/>
            <ac:inkMk id="34" creationId="{686CD725-BA4E-DBDF-1E8E-323A1BB43BBE}"/>
          </ac:inkMkLst>
        </pc:inkChg>
        <pc:inkChg chg="add del mod">
          <ac:chgData name="Michael Kuniega" userId="999f7fd1-0dc3-4cba-81fd-6a42a8d75a98" providerId="ADAL" clId="{67346B03-8A0E-4C91-8995-0F8AA062E034}" dt="2023-01-17T02:57:38.110" v="2174"/>
          <ac:inkMkLst>
            <pc:docMk/>
            <pc:sldMk cId="2067554797" sldId="292"/>
            <ac:inkMk id="36" creationId="{961282C6-980F-2BD3-E17B-93ACC593D44D}"/>
          </ac:inkMkLst>
        </pc:inkChg>
        <pc:inkChg chg="add del mod">
          <ac:chgData name="Michael Kuniega" userId="999f7fd1-0dc3-4cba-81fd-6a42a8d75a98" providerId="ADAL" clId="{67346B03-8A0E-4C91-8995-0F8AA062E034}" dt="2023-01-17T02:57:38.111" v="2175"/>
          <ac:inkMkLst>
            <pc:docMk/>
            <pc:sldMk cId="2067554797" sldId="292"/>
            <ac:inkMk id="37" creationId="{F99C1881-0A2A-8DAE-1EE6-0A9E4E9370A6}"/>
          </ac:inkMkLst>
        </pc:inkChg>
        <pc:inkChg chg="add del mod">
          <ac:chgData name="Michael Kuniega" userId="999f7fd1-0dc3-4cba-81fd-6a42a8d75a98" providerId="ADAL" clId="{67346B03-8A0E-4C91-8995-0F8AA062E034}" dt="2023-01-17T02:57:38.111" v="2176"/>
          <ac:inkMkLst>
            <pc:docMk/>
            <pc:sldMk cId="2067554797" sldId="292"/>
            <ac:inkMk id="38" creationId="{E24EDA09-EDD6-E0B4-BA65-43EEE4454A85}"/>
          </ac:inkMkLst>
        </pc:inkChg>
        <pc:inkChg chg="add del mod">
          <ac:chgData name="Michael Kuniega" userId="999f7fd1-0dc3-4cba-81fd-6a42a8d75a98" providerId="ADAL" clId="{67346B03-8A0E-4C91-8995-0F8AA062E034}" dt="2023-01-17T02:57:38.111" v="2178"/>
          <ac:inkMkLst>
            <pc:docMk/>
            <pc:sldMk cId="2067554797" sldId="292"/>
            <ac:inkMk id="39" creationId="{CC758DE4-45BD-50EB-5681-70A177CCF1A6}"/>
          </ac:inkMkLst>
        </pc:inkChg>
        <pc:inkChg chg="add del mod">
          <ac:chgData name="Michael Kuniega" userId="999f7fd1-0dc3-4cba-81fd-6a42a8d75a98" providerId="ADAL" clId="{67346B03-8A0E-4C91-8995-0F8AA062E034}" dt="2023-01-17T02:57:38.111" v="2177"/>
          <ac:inkMkLst>
            <pc:docMk/>
            <pc:sldMk cId="2067554797" sldId="292"/>
            <ac:inkMk id="40" creationId="{C2CC747F-F96A-EB4D-7F81-E72C21D7A8B2}"/>
          </ac:inkMkLst>
        </pc:inkChg>
        <pc:inkChg chg="add del mod">
          <ac:chgData name="Michael Kuniega" userId="999f7fd1-0dc3-4cba-81fd-6a42a8d75a98" providerId="ADAL" clId="{67346B03-8A0E-4C91-8995-0F8AA062E034}" dt="2023-01-17T02:57:38.112" v="2179"/>
          <ac:inkMkLst>
            <pc:docMk/>
            <pc:sldMk cId="2067554797" sldId="292"/>
            <ac:inkMk id="41" creationId="{3B8AC1B9-CFBA-46E5-315C-31A279DCA5C5}"/>
          </ac:inkMkLst>
        </pc:inkChg>
        <pc:inkChg chg="add del mod">
          <ac:chgData name="Michael Kuniega" userId="999f7fd1-0dc3-4cba-81fd-6a42a8d75a98" providerId="ADAL" clId="{67346B03-8A0E-4C91-8995-0F8AA062E034}" dt="2023-01-17T02:57:38.109" v="2173"/>
          <ac:inkMkLst>
            <pc:docMk/>
            <pc:sldMk cId="2067554797" sldId="292"/>
            <ac:inkMk id="42" creationId="{9173B9B6-7B8A-E3DA-1E21-8E5B76C4044D}"/>
          </ac:inkMkLst>
        </pc:inkChg>
        <pc:inkChg chg="add del mod">
          <ac:chgData name="Michael Kuniega" userId="999f7fd1-0dc3-4cba-81fd-6a42a8d75a98" providerId="ADAL" clId="{67346B03-8A0E-4C91-8995-0F8AA062E034}" dt="2023-01-17T02:57:48.596" v="2194"/>
          <ac:inkMkLst>
            <pc:docMk/>
            <pc:sldMk cId="2067554797" sldId="292"/>
            <ac:inkMk id="44" creationId="{C0CECA20-8A77-1CF7-5CC0-8EE6E9F2334A}"/>
          </ac:inkMkLst>
        </pc:inkChg>
        <pc:inkChg chg="add del mod">
          <ac:chgData name="Michael Kuniega" userId="999f7fd1-0dc3-4cba-81fd-6a42a8d75a98" providerId="ADAL" clId="{67346B03-8A0E-4C91-8995-0F8AA062E034}" dt="2023-01-17T02:57:46.282" v="2188"/>
          <ac:inkMkLst>
            <pc:docMk/>
            <pc:sldMk cId="2067554797" sldId="292"/>
            <ac:inkMk id="45" creationId="{72976105-2137-6AA9-DFB7-DF0C5E8A1D36}"/>
          </ac:inkMkLst>
        </pc:inkChg>
        <pc:inkChg chg="add del mod">
          <ac:chgData name="Michael Kuniega" userId="999f7fd1-0dc3-4cba-81fd-6a42a8d75a98" providerId="ADAL" clId="{67346B03-8A0E-4C91-8995-0F8AA062E034}" dt="2023-01-17T02:57:48.593" v="2191"/>
          <ac:inkMkLst>
            <pc:docMk/>
            <pc:sldMk cId="2067554797" sldId="292"/>
            <ac:inkMk id="46" creationId="{654F627E-EAC1-4FA0-D47D-555DA400B8E2}"/>
          </ac:inkMkLst>
        </pc:inkChg>
        <pc:inkChg chg="add del mod">
          <ac:chgData name="Michael Kuniega" userId="999f7fd1-0dc3-4cba-81fd-6a42a8d75a98" providerId="ADAL" clId="{67346B03-8A0E-4C91-8995-0F8AA062E034}" dt="2023-01-17T02:57:48.596" v="2195"/>
          <ac:inkMkLst>
            <pc:docMk/>
            <pc:sldMk cId="2067554797" sldId="292"/>
            <ac:inkMk id="47" creationId="{9F43B255-C527-DE93-1BBE-705378D09141}"/>
          </ac:inkMkLst>
        </pc:inkChg>
        <pc:inkChg chg="add del mod">
          <ac:chgData name="Michael Kuniega" userId="999f7fd1-0dc3-4cba-81fd-6a42a8d75a98" providerId="ADAL" clId="{67346B03-8A0E-4C91-8995-0F8AA062E034}" dt="2023-01-17T02:57:48.594" v="2192"/>
          <ac:inkMkLst>
            <pc:docMk/>
            <pc:sldMk cId="2067554797" sldId="292"/>
            <ac:inkMk id="48" creationId="{45E32954-7A52-E1E2-7817-CC40DAFD4F9C}"/>
          </ac:inkMkLst>
        </pc:inkChg>
        <pc:inkChg chg="add del mod">
          <ac:chgData name="Michael Kuniega" userId="999f7fd1-0dc3-4cba-81fd-6a42a8d75a98" providerId="ADAL" clId="{67346B03-8A0E-4C91-8995-0F8AA062E034}" dt="2023-01-17T02:57:48.591" v="2189"/>
          <ac:inkMkLst>
            <pc:docMk/>
            <pc:sldMk cId="2067554797" sldId="292"/>
            <ac:inkMk id="49" creationId="{626B57B7-39A2-FA24-7627-550BA37EDCE9}"/>
          </ac:inkMkLst>
        </pc:inkChg>
        <pc:inkChg chg="add del mod">
          <ac:chgData name="Michael Kuniega" userId="999f7fd1-0dc3-4cba-81fd-6a42a8d75a98" providerId="ADAL" clId="{67346B03-8A0E-4C91-8995-0F8AA062E034}" dt="2023-01-17T02:57:48.595" v="2193"/>
          <ac:inkMkLst>
            <pc:docMk/>
            <pc:sldMk cId="2067554797" sldId="292"/>
            <ac:inkMk id="50" creationId="{D481BBF3-6BB5-9C77-F5DA-46220D61480C}"/>
          </ac:inkMkLst>
        </pc:inkChg>
        <pc:inkChg chg="add del mod">
          <ac:chgData name="Michael Kuniega" userId="999f7fd1-0dc3-4cba-81fd-6a42a8d75a98" providerId="ADAL" clId="{67346B03-8A0E-4C91-8995-0F8AA062E034}" dt="2023-01-17T02:57:48.592" v="2190"/>
          <ac:inkMkLst>
            <pc:docMk/>
            <pc:sldMk cId="2067554797" sldId="292"/>
            <ac:inkMk id="51" creationId="{E09E8904-C18F-760D-21DA-719681107423}"/>
          </ac:inkMkLst>
        </pc:inkChg>
        <pc:inkChg chg="add del mod">
          <ac:chgData name="Michael Kuniega" userId="999f7fd1-0dc3-4cba-81fd-6a42a8d75a98" providerId="ADAL" clId="{67346B03-8A0E-4C91-8995-0F8AA062E034}" dt="2023-01-17T02:57:58.350" v="2204"/>
          <ac:inkMkLst>
            <pc:docMk/>
            <pc:sldMk cId="2067554797" sldId="292"/>
            <ac:inkMk id="52" creationId="{23B939E8-F59F-F15C-EEDD-DEAE30BDE395}"/>
          </ac:inkMkLst>
        </pc:inkChg>
        <pc:inkChg chg="add del mod">
          <ac:chgData name="Michael Kuniega" userId="999f7fd1-0dc3-4cba-81fd-6a42a8d75a98" providerId="ADAL" clId="{67346B03-8A0E-4C91-8995-0F8AA062E034}" dt="2023-01-17T02:57:58.349" v="2203"/>
          <ac:inkMkLst>
            <pc:docMk/>
            <pc:sldMk cId="2067554797" sldId="292"/>
            <ac:inkMk id="53" creationId="{3B6159E1-2240-3E2B-EECF-AA8AE26D69E9}"/>
          </ac:inkMkLst>
        </pc:inkChg>
        <pc:inkChg chg="add del mod">
          <ac:chgData name="Michael Kuniega" userId="999f7fd1-0dc3-4cba-81fd-6a42a8d75a98" providerId="ADAL" clId="{67346B03-8A0E-4C91-8995-0F8AA062E034}" dt="2023-01-17T02:57:58.350" v="2206"/>
          <ac:inkMkLst>
            <pc:docMk/>
            <pc:sldMk cId="2067554797" sldId="292"/>
            <ac:inkMk id="54" creationId="{736C0171-EAB4-D887-29B2-6817566FDFD9}"/>
          </ac:inkMkLst>
        </pc:inkChg>
        <pc:inkChg chg="add del mod">
          <ac:chgData name="Michael Kuniega" userId="999f7fd1-0dc3-4cba-81fd-6a42a8d75a98" providerId="ADAL" clId="{67346B03-8A0E-4C91-8995-0F8AA062E034}" dt="2023-01-17T02:57:58.351" v="2207"/>
          <ac:inkMkLst>
            <pc:docMk/>
            <pc:sldMk cId="2067554797" sldId="292"/>
            <ac:inkMk id="55" creationId="{05B4F2D2-B346-A522-FEF8-760C6B8A1811}"/>
          </ac:inkMkLst>
        </pc:inkChg>
        <pc:inkChg chg="add del mod">
          <ac:chgData name="Michael Kuniega" userId="999f7fd1-0dc3-4cba-81fd-6a42a8d75a98" providerId="ADAL" clId="{67346B03-8A0E-4C91-8995-0F8AA062E034}" dt="2023-01-17T02:57:58.350" v="2205"/>
          <ac:inkMkLst>
            <pc:docMk/>
            <pc:sldMk cId="2067554797" sldId="292"/>
            <ac:inkMk id="56" creationId="{3380A7EB-A873-86F5-8EBE-27F190DC31ED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58" creationId="{7C31C6E2-AF37-2009-4748-79BFD7F0A815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59" creationId="{B4DF024A-8231-F37C-BC56-2E74DC07A03B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60" creationId="{C186F705-658B-0506-FF13-AEB97C878EB5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61" creationId="{B73A98F2-56D3-960E-C633-6EE563FD4E6A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62" creationId="{A7CBA382-EF9E-DF50-F08B-688F9157E419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63" creationId="{C57DF42A-C75C-701A-CC25-5171707042F6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65" creationId="{E13092E6-221F-1FF9-149B-7546AC241AE9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66" creationId="{0824E61D-83AA-B98F-A6B4-9BD5F2AF0A06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67" creationId="{01683133-5F77-6519-ABB7-7F4DC0C88D6A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68" creationId="{48E14E51-54ED-B43B-EEDE-C40318034E17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69" creationId="{9A5EF43E-9FD8-BD30-94BE-B7E28C69025A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70" creationId="{FBEE2279-C277-F1F8-6077-03B2BB181F98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72" creationId="{D48446EF-CBB2-EB26-BAC4-914847F02699}"/>
          </ac:inkMkLst>
        </pc:inkChg>
        <pc:inkChg chg="add del mod">
          <ac:chgData name="Michael Kuniega" userId="999f7fd1-0dc3-4cba-81fd-6a42a8d75a98" providerId="ADAL" clId="{67346B03-8A0E-4C91-8995-0F8AA062E034}" dt="2023-01-17T02:58:25.886" v="2229"/>
          <ac:inkMkLst>
            <pc:docMk/>
            <pc:sldMk cId="2067554797" sldId="292"/>
            <ac:inkMk id="73" creationId="{14E289AD-916F-347F-64D7-A778AA52CA01}"/>
          </ac:inkMkLst>
        </pc:inkChg>
        <pc:inkChg chg="add del mod">
          <ac:chgData name="Michael Kuniega" userId="999f7fd1-0dc3-4cba-81fd-6a42a8d75a98" providerId="ADAL" clId="{67346B03-8A0E-4C91-8995-0F8AA062E034}" dt="2023-01-17T02:58:23.774" v="2228"/>
          <ac:inkMkLst>
            <pc:docMk/>
            <pc:sldMk cId="2067554797" sldId="292"/>
            <ac:inkMk id="74" creationId="{3C70CB95-49C6-6E9F-258C-641BF4850406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76" creationId="{C7EA97F2-0B43-8A83-1193-874327E272B4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77" creationId="{A113400C-BB72-705A-9655-11F33159C6D3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78" creationId="{666B02BC-C70E-6F47-CFDF-AC8E2CCA5A13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79" creationId="{C0CAD825-CBEC-2F9F-6E11-5CE4C46BC82F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80" creationId="{242C52FC-498F-B6F0-729E-AF28D9C1E94E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81" creationId="{2797A8B9-2BCB-A738-A300-6C0A42F43F50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82" creationId="{547E2813-3377-B7B9-88D3-57F06E57AE58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84" creationId="{E9E6EA8A-F755-DC39-AC32-958DCD664F8D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85" creationId="{F8992279-D001-7335-D0DF-206E9D52A67C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86" creationId="{973CB6B4-FEB5-77F9-9297-073F8C417290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87" creationId="{235AEF7B-30F5-664B-E56B-069DC85FC2B7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88" creationId="{881D34E7-B171-B4E4-241C-FF9806B739C5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89" creationId="{44E66C84-56C5-A790-E3BB-612509DC2E37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91" creationId="{B9C475A6-8355-9A5F-A182-A4F4D6309BE4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92" creationId="{E6CAFBDF-3B3B-6E0E-57EB-815B39FED6F0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93" creationId="{687FE406-5225-4285-7BA9-16D33B6BE85A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94" creationId="{0E2DC59D-E151-1B83-AE96-5A4DCE121BDC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95" creationId="{B53DB170-1711-5CB0-B159-EBE0469C2588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96" creationId="{063A29F6-11A5-6824-EB31-6137A873CE9B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97" creationId="{3E52DDC1-17F2-AE44-A9E7-B43E1397BA6F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99" creationId="{F284F7B3-FA42-5BC4-345E-8D831287431E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100" creationId="{CE338471-1D44-1BB8-91C9-0D6930A73B4C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101" creationId="{EF1E3193-EC71-2E96-D50C-CB0861D96E9B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102" creationId="{DBD907EA-1146-5510-0645-B4DC542B2B5F}"/>
          </ac:inkMkLst>
        </pc:inkChg>
        <pc:inkChg chg="add mod">
          <ac:chgData name="Michael Kuniega" userId="999f7fd1-0dc3-4cba-81fd-6a42a8d75a98" providerId="ADAL" clId="{67346B03-8A0E-4C91-8995-0F8AA062E034}" dt="2023-01-17T02:58:16.815" v="2227" actId="14100"/>
          <ac:inkMkLst>
            <pc:docMk/>
            <pc:sldMk cId="2067554797" sldId="292"/>
            <ac:inkMk id="103" creationId="{CEC582ED-C141-820C-092C-1A5A5A0499A5}"/>
          </ac:inkMkLst>
        </pc:inkChg>
        <pc:inkChg chg="add mod">
          <ac:chgData name="Michael Kuniega" userId="999f7fd1-0dc3-4cba-81fd-6a42a8d75a98" providerId="ADAL" clId="{67346B03-8A0E-4C91-8995-0F8AA062E034}" dt="2023-01-17T02:58:30.504" v="2232"/>
          <ac:inkMkLst>
            <pc:docMk/>
            <pc:sldMk cId="2067554797" sldId="292"/>
            <ac:inkMk id="105" creationId="{D9AC7D31-0527-85D5-DD25-05BAB3647A13}"/>
          </ac:inkMkLst>
        </pc:inkChg>
        <pc:inkChg chg="add mod">
          <ac:chgData name="Michael Kuniega" userId="999f7fd1-0dc3-4cba-81fd-6a42a8d75a98" providerId="ADAL" clId="{67346B03-8A0E-4C91-8995-0F8AA062E034}" dt="2023-01-17T02:58:30.504" v="2232"/>
          <ac:inkMkLst>
            <pc:docMk/>
            <pc:sldMk cId="2067554797" sldId="292"/>
            <ac:inkMk id="106" creationId="{6A5B8596-B854-A1E9-CD0E-0116C09ECC01}"/>
          </ac:inkMkLst>
        </pc:inkChg>
      </pc:sldChg>
      <pc:sldChg chg="modSp mod">
        <pc:chgData name="Michael Kuniega" userId="999f7fd1-0dc3-4cba-81fd-6a42a8d75a98" providerId="ADAL" clId="{67346B03-8A0E-4C91-8995-0F8AA062E034}" dt="2023-01-17T03:00:42.153" v="2540" actId="403"/>
        <pc:sldMkLst>
          <pc:docMk/>
          <pc:sldMk cId="2983642896" sldId="293"/>
        </pc:sldMkLst>
        <pc:spChg chg="mod">
          <ac:chgData name="Michael Kuniega" userId="999f7fd1-0dc3-4cba-81fd-6a42a8d75a98" providerId="ADAL" clId="{67346B03-8A0E-4C91-8995-0F8AA062E034}" dt="2023-01-17T03:00:42.153" v="2540" actId="403"/>
          <ac:spMkLst>
            <pc:docMk/>
            <pc:sldMk cId="2983642896" sldId="293"/>
            <ac:spMk id="7" creationId="{3BC09974-9CD5-A1D2-7805-7C1EB46DE2DA}"/>
          </ac:spMkLst>
        </pc:spChg>
      </pc:sldChg>
      <pc:sldChg chg="del">
        <pc:chgData name="Michael Kuniega" userId="999f7fd1-0dc3-4cba-81fd-6a42a8d75a98" providerId="ADAL" clId="{67346B03-8A0E-4C91-8995-0F8AA062E034}" dt="2023-01-17T04:03:42.375" v="2647" actId="47"/>
        <pc:sldMkLst>
          <pc:docMk/>
          <pc:sldMk cId="3739723320" sldId="294"/>
        </pc:sldMkLst>
      </pc:sldChg>
      <pc:sldChg chg="addSp modSp new mod">
        <pc:chgData name="Michael Kuniega" userId="999f7fd1-0dc3-4cba-81fd-6a42a8d75a98" providerId="ADAL" clId="{67346B03-8A0E-4C91-8995-0F8AA062E034}" dt="2023-01-17T03:13:06.293" v="2645" actId="1076"/>
        <pc:sldMkLst>
          <pc:docMk/>
          <pc:sldMk cId="2087040380" sldId="295"/>
        </pc:sldMkLst>
        <pc:spChg chg="add mod">
          <ac:chgData name="Michael Kuniega" userId="999f7fd1-0dc3-4cba-81fd-6a42a8d75a98" providerId="ADAL" clId="{67346B03-8A0E-4C91-8995-0F8AA062E034}" dt="2023-01-17T03:11:55.385" v="2580" actId="1076"/>
          <ac:spMkLst>
            <pc:docMk/>
            <pc:sldMk cId="2087040380" sldId="295"/>
            <ac:spMk id="2" creationId="{3BE6A646-546C-680F-9540-BB3B5F5D96A7}"/>
          </ac:spMkLst>
        </pc:spChg>
        <pc:spChg chg="add mod">
          <ac:chgData name="Michael Kuniega" userId="999f7fd1-0dc3-4cba-81fd-6a42a8d75a98" providerId="ADAL" clId="{67346B03-8A0E-4C91-8995-0F8AA062E034}" dt="2023-01-17T03:13:06.293" v="2645" actId="1076"/>
          <ac:spMkLst>
            <pc:docMk/>
            <pc:sldMk cId="2087040380" sldId="295"/>
            <ac:spMk id="3" creationId="{7C318971-6597-D7E2-3A5B-412D46BC79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2.6: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Related Rates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BC09974-9CD5-A1D2-7805-7C1EB46DE2DA}"/>
              </a:ext>
            </a:extLst>
          </p:cNvPr>
          <p:cNvSpPr txBox="1"/>
          <p:nvPr/>
        </p:nvSpPr>
        <p:spPr>
          <a:xfrm>
            <a:off x="101009" y="106326"/>
            <a:ext cx="11989981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Related rate problems are differentiated with respect to time. This means every variable, except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a differentiated implicitly.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48A1FAA-F426-5289-F920-6E1E5BC8969A}"/>
                  </a:ext>
                </a:extLst>
              </p:cNvPr>
              <p:cNvSpPr txBox="1"/>
              <p:nvPr/>
            </p:nvSpPr>
            <p:spPr>
              <a:xfrm>
                <a:off x="101009" y="1222744"/>
                <a:ext cx="11989981" cy="901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Ex.) Given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𝒅𝒚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𝒅𝒙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48A1FAA-F426-5289-F920-6E1E5BC89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9" y="1222744"/>
                <a:ext cx="11989981" cy="901016"/>
              </a:xfrm>
              <a:prstGeom prst="rect">
                <a:avLst/>
              </a:prstGeom>
              <a:blipFill>
                <a:blip r:embed="rId2"/>
                <a:stretch>
                  <a:fillRect l="-1628" r="-966" b="-17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181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2659911" y="-1703"/>
            <a:ext cx="6872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Related Rate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C04160-6FEF-A57A-952D-33C6345CD9A5}"/>
                  </a:ext>
                </a:extLst>
              </p:cNvPr>
              <p:cNvSpPr txBox="1"/>
              <p:nvPr/>
            </p:nvSpPr>
            <p:spPr>
              <a:xfrm>
                <a:off x="248092" y="1019231"/>
                <a:ext cx="11695814" cy="513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Assign symbols to all given quantities and quantities to be determined. Make a sketch and label the quantities if possible.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105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involving the variables whose rates of change are give or are to be determined.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105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Using the Chain Rule, implicitly differentiate both sides of the equation with respect to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105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Substitute into the resulting equation all known values for the variables and their rates of change. 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sz="105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Solve for the required rate of change.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C04160-6FEF-A57A-952D-33C6345CD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92" y="1019231"/>
                <a:ext cx="11695814" cy="5139869"/>
              </a:xfrm>
              <a:prstGeom prst="rect">
                <a:avLst/>
              </a:prstGeom>
              <a:blipFill>
                <a:blip r:embed="rId2"/>
                <a:stretch>
                  <a:fillRect l="-1460" t="-1898" b="-4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956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A5880C-3830-AECD-A3F8-B472EDCE6710}"/>
              </a:ext>
            </a:extLst>
          </p:cNvPr>
          <p:cNvSpPr txBox="1"/>
          <p:nvPr/>
        </p:nvSpPr>
        <p:spPr>
          <a:xfrm>
            <a:off x="2112348" y="18386"/>
            <a:ext cx="7967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Frequently Used Formulas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C04160-6FEF-A57A-952D-33C6345CD9A5}"/>
                  </a:ext>
                </a:extLst>
              </p:cNvPr>
              <p:cNvSpPr txBox="1"/>
              <p:nvPr/>
            </p:nvSpPr>
            <p:spPr>
              <a:xfrm>
                <a:off x="248092" y="941716"/>
                <a:ext cx="11695814" cy="497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Pythagorean Theorem</a:t>
                </a: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  <a:p>
                <a:endParaRPr lang="en-US" sz="40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Volume of a Cone</a:t>
                </a: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𝝅</m:t>
                    </m:r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Area of a Circle</a:t>
                </a: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𝝅</m:t>
                    </m:r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Volume of a Sphere</a:t>
                </a: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𝝅</m:t>
                    </m:r>
                    <m:sSup>
                      <m:sSup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sz="40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C04160-6FEF-A57A-952D-33C6345CD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92" y="941716"/>
                <a:ext cx="11695814" cy="4974567"/>
              </a:xfrm>
              <a:prstGeom prst="rect">
                <a:avLst/>
              </a:prstGeom>
              <a:blipFill>
                <a:blip r:embed="rId2"/>
                <a:stretch>
                  <a:fillRect l="-1929" t="-1958" b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1399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BC09974-9CD5-A1D2-7805-7C1EB46DE2DA}"/>
              </a:ext>
            </a:extLst>
          </p:cNvPr>
          <p:cNvSpPr txBox="1"/>
          <p:nvPr/>
        </p:nvSpPr>
        <p:spPr>
          <a:xfrm>
            <a:off x="101009" y="106326"/>
            <a:ext cx="11989981" cy="1969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Ex.) A pebble is dropped into a calm pond, causing ripples in the form of concentric circles. The radius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outer ripple is increasing at a constant rate of 1 foot per second. When the radius is 4ft., what rate is the total area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disturbed water increasing?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363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/>
              <p:nvPr/>
            </p:nvSpPr>
            <p:spPr>
              <a:xfrm>
                <a:off x="101009" y="106326"/>
                <a:ext cx="11989981" cy="16004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Ex.) Air if being pumped into a spherical balloon at the rate of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𝒑𝒆𝒓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𝒔𝒆𝒄𝒐𝒏𝒅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Find the rate of change of the radius when the radius is 2 inches.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C09974-9CD5-A1D2-7805-7C1EB46D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9" y="106326"/>
                <a:ext cx="11989981" cy="1600438"/>
              </a:xfrm>
              <a:prstGeom prst="rect">
                <a:avLst/>
              </a:prstGeom>
              <a:blipFill>
                <a:blip r:embed="rId2"/>
                <a:stretch>
                  <a:fillRect l="-2391" t="-7985" r="-2442" b="-186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99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BC09974-9CD5-A1D2-7805-7C1EB46DE2DA}"/>
              </a:ext>
            </a:extLst>
          </p:cNvPr>
          <p:cNvSpPr txBox="1"/>
          <p:nvPr/>
        </p:nvSpPr>
        <p:spPr>
          <a:xfrm>
            <a:off x="101009" y="106326"/>
            <a:ext cx="11989981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Velocity of an Airplane Tracked by Radar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airplane is flying at an elevation of 6 miles on a flight path that will take it directly over a radar tracking station. Let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represent the distance (in miles) between the radar station and the plane. If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decreasing at a rate of 400 miles per hour when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10 miles, what is the velocity of the plane?</a:t>
            </a:r>
          </a:p>
        </p:txBody>
      </p:sp>
    </p:spTree>
    <p:extLst>
      <p:ext uri="{BB962C8B-B14F-4D97-AF65-F5344CB8AC3E}">
        <p14:creationId xmlns:p14="http://schemas.microsoft.com/office/powerpoint/2010/main" val="149799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BC09974-9CD5-A1D2-7805-7C1EB46DE2DA}"/>
              </a:ext>
            </a:extLst>
          </p:cNvPr>
          <p:cNvSpPr txBox="1"/>
          <p:nvPr/>
        </p:nvSpPr>
        <p:spPr>
          <a:xfrm>
            <a:off x="101009" y="106326"/>
            <a:ext cx="11989981" cy="1969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Ex.) A conical tank (with vertex down) is 10 ft. across the top and 12 feet deep. 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If water is flowing into the tank at a rate of 10 cubic feet per minute, find the rate of change of the depth of the water when the water is 8 feet deep.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3642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E6A646-546C-680F-9540-BB3B5F5D96A7}"/>
                  </a:ext>
                </a:extLst>
              </p:cNvPr>
              <p:cNvSpPr txBox="1"/>
              <p:nvPr/>
            </p:nvSpPr>
            <p:spPr>
              <a:xfrm>
                <a:off x="196702" y="111642"/>
                <a:ext cx="3035595" cy="11689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𝟒𝟑𝟐</m:t>
                          </m:r>
                        </m:den>
                      </m:f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E6A646-546C-680F-9540-BB3B5F5D9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02" y="111642"/>
                <a:ext cx="3035595" cy="1168974"/>
              </a:xfrm>
              <a:prstGeom prst="rect">
                <a:avLst/>
              </a:prstGeom>
              <a:blipFill>
                <a:blip r:embed="rId2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C318971-6597-D7E2-3A5B-412D46BC7945}"/>
                  </a:ext>
                </a:extLst>
              </p:cNvPr>
              <p:cNvSpPr txBox="1"/>
              <p:nvPr/>
            </p:nvSpPr>
            <p:spPr>
              <a:xfrm>
                <a:off x="3697163" y="152481"/>
                <a:ext cx="7768796" cy="11692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𝒅𝑽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  </m:t>
                      </m:r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𝒅𝒉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C318971-6597-D7E2-3A5B-412D46BC7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163" y="152481"/>
                <a:ext cx="7768796" cy="1169231"/>
              </a:xfrm>
              <a:prstGeom prst="rect">
                <a:avLst/>
              </a:prstGeom>
              <a:blipFill>
                <a:blip r:embed="rId3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70403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3467</TotalTime>
  <Words>421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6</cp:revision>
  <dcterms:created xsi:type="dcterms:W3CDTF">2022-12-28T03:08:26Z</dcterms:created>
  <dcterms:modified xsi:type="dcterms:W3CDTF">2023-01-17T04:03:52Z</dcterms:modified>
</cp:coreProperties>
</file>